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4" r:id="rId11"/>
    <p:sldId id="267" r:id="rId12"/>
    <p:sldId id="268" r:id="rId1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1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07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999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3425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908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7360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7130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7251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4655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307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3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967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4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491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24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507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575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915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32C5DB-CDD7-49C6-A9C6-F3B83E1F7730}" type="datetimeFigureOut">
              <a:rPr lang="ar-IQ" smtClean="0"/>
              <a:t>16/10/1443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A9EB55-CBF5-4694-825F-991BD5E768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0512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150" y="498764"/>
            <a:ext cx="10735294" cy="572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808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86" y="0"/>
            <a:ext cx="118562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21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8488"/>
            <a:ext cx="12192000" cy="660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4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87" y="1317356"/>
            <a:ext cx="10476854" cy="404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30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 descr="C:\Users\dell\Downloads\images.jpg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260" y="142504"/>
            <a:ext cx="11661569" cy="6507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396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756" y="106878"/>
            <a:ext cx="11720945" cy="65789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7194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886" y="320634"/>
            <a:ext cx="11530940" cy="630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81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257" y="685800"/>
            <a:ext cx="11578442" cy="600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71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30" y="685799"/>
            <a:ext cx="11899075" cy="581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959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969" y="139485"/>
            <a:ext cx="11763214" cy="654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318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77" y="503684"/>
            <a:ext cx="11825206" cy="63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16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02" y="-71251"/>
            <a:ext cx="10693832" cy="664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47028"/>
      </p:ext>
    </p:extLst>
  </p:cSld>
  <p:clrMapOvr>
    <a:masterClrMapping/>
  </p:clrMapOvr>
</p:sld>
</file>

<file path=ppt/theme/theme1.xml><?xml version="1.0" encoding="utf-8"?>
<a:theme xmlns:a="http://schemas.openxmlformats.org/drawingml/2006/main" name="شريحة">
  <a:themeElements>
    <a:clrScheme name="شريحة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شريح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ريحة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90</TotalTime>
  <Words>0</Words>
  <Application>Microsoft Office PowerPoint</Application>
  <PresentationFormat>شاشة عريضة</PresentationFormat>
  <Paragraphs>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Century Gothic</vt:lpstr>
      <vt:lpstr>Tahoma</vt:lpstr>
      <vt:lpstr>Wingdings 3</vt:lpstr>
      <vt:lpstr>شريحة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dell</cp:lastModifiedBy>
  <cp:revision>18</cp:revision>
  <dcterms:created xsi:type="dcterms:W3CDTF">2021-12-20T21:02:12Z</dcterms:created>
  <dcterms:modified xsi:type="dcterms:W3CDTF">2022-05-17T11:50:40Z</dcterms:modified>
</cp:coreProperties>
</file>